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0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8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4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8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3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6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A0204-A5AD-452B-9565-932D791620A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AC74C-8C85-4E9B-8F16-4DE750A8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25778"/>
            <a:ext cx="6372447" cy="2844306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>
                <a:ln w="1270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rPr>
              <a:t>Personal E-waste Recycling Event</a:t>
            </a:r>
          </a:p>
          <a:p>
            <a:pPr algn="ctr"/>
            <a:r>
              <a:rPr lang="en-US" sz="2000" b="1" dirty="0" smtClean="0">
                <a:ln w="12700">
                  <a:noFill/>
                </a:ln>
                <a:solidFill>
                  <a:schemeClr val="bg1"/>
                </a:solidFill>
              </a:rPr>
              <a:t>Saturday </a:t>
            </a:r>
            <a:r>
              <a:rPr lang="en-US" sz="2000" b="1" dirty="0" smtClean="0">
                <a:ln w="12700">
                  <a:noFill/>
                </a:ln>
                <a:solidFill>
                  <a:schemeClr val="bg1"/>
                </a:solidFill>
              </a:rPr>
              <a:t>September 16, 2023</a:t>
            </a:r>
            <a:endParaRPr lang="en-US" sz="2000" b="1" dirty="0">
              <a:ln w="12700">
                <a:noFill/>
              </a:ln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ln w="12700">
                  <a:noFill/>
                </a:ln>
                <a:solidFill>
                  <a:schemeClr val="bg1"/>
                </a:solidFill>
              </a:rPr>
              <a:t>   7AM-1:00PM </a:t>
            </a:r>
          </a:p>
          <a:p>
            <a:pPr algn="ctr"/>
            <a:r>
              <a:rPr lang="en-US" sz="2000" dirty="0" smtClean="0">
                <a:ln w="12700">
                  <a:noFill/>
                </a:ln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ln w="12700">
                  <a:noFill/>
                </a:ln>
                <a:solidFill>
                  <a:schemeClr val="bg1"/>
                </a:solidFill>
              </a:rPr>
              <a:t>Town of Owasco Water/Highway Bldg.</a:t>
            </a:r>
          </a:p>
          <a:p>
            <a:pPr algn="ctr"/>
            <a:r>
              <a:rPr lang="en-US" sz="2000" b="1" dirty="0" smtClean="0">
                <a:ln w="12700">
                  <a:noFill/>
                </a:ln>
                <a:solidFill>
                  <a:schemeClr val="bg1"/>
                </a:solidFill>
              </a:rPr>
              <a:t>6346 East Lake Rd </a:t>
            </a:r>
            <a:endParaRPr lang="en-US" sz="1000" b="1" dirty="0">
              <a:ln w="12700">
                <a:noFill/>
              </a:ln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ln w="12700">
                  <a:noFill/>
                </a:ln>
                <a:solidFill>
                  <a:schemeClr val="bg1"/>
                </a:solidFill>
              </a:rPr>
              <a:t>This </a:t>
            </a:r>
            <a:r>
              <a:rPr lang="en-US" sz="2000" b="1" i="1" u="sng" dirty="0" smtClean="0">
                <a:ln w="12700">
                  <a:noFill/>
                </a:ln>
                <a:solidFill>
                  <a:schemeClr val="bg1"/>
                </a:solidFill>
              </a:rPr>
              <a:t>FREE</a:t>
            </a:r>
            <a:r>
              <a:rPr lang="en-US" sz="2000" dirty="0" smtClean="0">
                <a:ln w="12700">
                  <a:noFill/>
                </a:ln>
                <a:solidFill>
                  <a:schemeClr val="bg1"/>
                </a:solidFill>
              </a:rPr>
              <a:t> event is for </a:t>
            </a:r>
            <a:r>
              <a:rPr lang="en-US" sz="2000" b="1" dirty="0" smtClean="0">
                <a:ln w="12700">
                  <a:noFill/>
                </a:ln>
                <a:solidFill>
                  <a:schemeClr val="bg1"/>
                </a:solidFill>
              </a:rPr>
              <a:t>Owasco Residents </a:t>
            </a:r>
            <a:r>
              <a:rPr lang="en-US" sz="2000" dirty="0" smtClean="0">
                <a:ln w="12700">
                  <a:noFill/>
                </a:ln>
                <a:solidFill>
                  <a:schemeClr val="bg1"/>
                </a:solidFill>
              </a:rPr>
              <a:t>to turn in electronic waste </a:t>
            </a:r>
            <a:r>
              <a:rPr lang="en-US" sz="2000" b="1" i="1" u="sng" dirty="0" smtClean="0">
                <a:ln w="12700">
                  <a:noFill/>
                </a:ln>
                <a:solidFill>
                  <a:schemeClr val="bg1"/>
                </a:solidFill>
              </a:rPr>
              <a:t>from home</a:t>
            </a:r>
            <a:r>
              <a:rPr lang="en-US" sz="2000" b="1" i="1" dirty="0" smtClean="0">
                <a:ln w="12700">
                  <a:noFill/>
                </a:ln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ln w="12700">
                  <a:noFill/>
                </a:ln>
                <a:solidFill>
                  <a:schemeClr val="bg1"/>
                </a:solidFill>
              </a:rPr>
              <a:t>for proper disposal</a:t>
            </a:r>
          </a:p>
          <a:p>
            <a:pPr algn="ctr"/>
            <a:r>
              <a:rPr lang="en-US" b="1" dirty="0" smtClean="0">
                <a:ln w="12700">
                  <a:noFill/>
                </a:ln>
                <a:solidFill>
                  <a:schemeClr val="bg1"/>
                </a:solidFill>
              </a:rPr>
              <a:t>Owasco Residents Only- Proof of residence required!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798" y="3070084"/>
            <a:ext cx="6372449" cy="46474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 FREE Acceptable Items</a:t>
            </a:r>
          </a:p>
          <a:p>
            <a:r>
              <a:rPr lang="en-US" sz="1200" b="1" dirty="0" smtClean="0"/>
              <a:t>Computers</a:t>
            </a:r>
            <a:r>
              <a:rPr lang="en-US" sz="1200" b="1" dirty="0" smtClean="0"/>
              <a:t>, Printers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Ink/Toner Cartridges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Tapes</a:t>
            </a:r>
            <a:r>
              <a:rPr lang="en-US" sz="1200" b="1" dirty="0"/>
              <a:t>, </a:t>
            </a:r>
            <a:r>
              <a:rPr lang="en-US" sz="1200" b="1" dirty="0" smtClean="0"/>
              <a:t>CD’s, </a:t>
            </a:r>
            <a:r>
              <a:rPr lang="en-US" sz="1200" b="1" dirty="0"/>
              <a:t>DVD’s, </a:t>
            </a:r>
            <a:endParaRPr lang="en-U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Computer </a:t>
            </a:r>
            <a:r>
              <a:rPr lang="en-US" sz="1200" b="1" dirty="0"/>
              <a:t>Monitors (LCD, LED</a:t>
            </a:r>
            <a:r>
              <a:rPr lang="en-US" sz="1200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Televisions </a:t>
            </a:r>
            <a:r>
              <a:rPr lang="en-US" sz="1200" b="1" dirty="0"/>
              <a:t>(LCD, LED</a:t>
            </a:r>
            <a:r>
              <a:rPr lang="en-US" sz="1200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Fax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Answering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Telephones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Cell </a:t>
            </a:r>
            <a:r>
              <a:rPr lang="en-US" sz="1200" b="1" dirty="0"/>
              <a:t>Phones &amp; </a:t>
            </a:r>
            <a:r>
              <a:rPr lang="en-US" sz="1200" b="1" dirty="0" smtClean="0"/>
              <a:t>Chargers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All Computer Accessories </a:t>
            </a:r>
            <a:r>
              <a:rPr lang="en-US" sz="1200" b="1" dirty="0" smtClean="0"/>
              <a:t> </a:t>
            </a:r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GPS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PDA’s, Tablets, MP3 Players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Radios, CD/DVD/VHS </a:t>
            </a:r>
            <a:r>
              <a:rPr lang="en-US" sz="1200" b="1" dirty="0"/>
              <a:t>Players etc</a:t>
            </a:r>
            <a:r>
              <a:rPr lang="en-US" sz="12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Storage </a:t>
            </a:r>
            <a:r>
              <a:rPr lang="en-US" sz="1200" b="1" dirty="0"/>
              <a:t>Devices </a:t>
            </a:r>
            <a:endParaRPr lang="en-U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(</a:t>
            </a:r>
            <a:r>
              <a:rPr lang="en-US" sz="1200" b="1" dirty="0"/>
              <a:t>External Hard Drives</a:t>
            </a:r>
            <a:r>
              <a:rPr lang="en-US" sz="1200" b="1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 </a:t>
            </a:r>
            <a:r>
              <a:rPr lang="en-US" sz="1200" b="1" dirty="0"/>
              <a:t>Solid State Drives, SD Cards</a:t>
            </a:r>
            <a:r>
              <a:rPr lang="en-US" sz="1200" b="1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 </a:t>
            </a:r>
            <a:r>
              <a:rPr lang="en-US" sz="1200" b="1" dirty="0"/>
              <a:t>Memory Cards, Card Readers, etc</a:t>
            </a:r>
            <a:r>
              <a:rPr lang="en-US" sz="1200" b="1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Audio </a:t>
            </a:r>
            <a:r>
              <a:rPr lang="en-US" sz="1200" b="1" dirty="0"/>
              <a:t>Equipment </a:t>
            </a:r>
            <a:endParaRPr lang="en-US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(</a:t>
            </a:r>
            <a:r>
              <a:rPr lang="en-US" sz="1200" b="1" dirty="0"/>
              <a:t>Speakers, Microphones, etc</a:t>
            </a:r>
            <a:r>
              <a:rPr lang="en-US" sz="1200" b="1" dirty="0" smtClean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Video </a:t>
            </a:r>
            <a:r>
              <a:rPr lang="en-US" sz="1200" b="1" dirty="0"/>
              <a:t>Equipment (Cameras, Video Cameras, Web Cams, Recording </a:t>
            </a:r>
            <a:r>
              <a:rPr lang="en-US" sz="1200" b="1" dirty="0" smtClean="0"/>
              <a:t>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Typewriters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Rechargeable Batteries only</a:t>
            </a:r>
            <a:endParaRPr lang="en-US" sz="12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475" y="4361702"/>
            <a:ext cx="643680" cy="6840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948737" y="3434734"/>
            <a:ext cx="3602534" cy="3108543"/>
          </a:xfrm>
          <a:prstGeom prst="rect">
            <a:avLst/>
          </a:prstGeom>
          <a:solidFill>
            <a:srgbClr val="FF0000"/>
          </a:solidFill>
          <a:ln w="9525" cap="sq" cmpd="sng">
            <a:noFill/>
            <a:prstDash val="solid"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NON-ACCEPTABLE ITEMS: </a:t>
            </a:r>
          </a:p>
          <a:p>
            <a:r>
              <a:rPr lang="en-US" sz="1200" b="1" u="sng" dirty="0" smtClean="0"/>
              <a:t>Carbon </a:t>
            </a:r>
            <a:r>
              <a:rPr lang="en-US" sz="1200" b="1" u="sng" dirty="0"/>
              <a:t>monoxide detectors </a:t>
            </a:r>
          </a:p>
          <a:p>
            <a:r>
              <a:rPr lang="en-US" sz="1200" b="1" u="sng" dirty="0"/>
              <a:t>Dehumidifiers </a:t>
            </a:r>
          </a:p>
          <a:p>
            <a:r>
              <a:rPr lang="en-US" sz="1200" b="1" u="sng" dirty="0"/>
              <a:t>Devices containing liquid mercury (thermostats, switches, medical devices, thermometers) </a:t>
            </a:r>
          </a:p>
          <a:p>
            <a:r>
              <a:rPr lang="en-US" sz="1200" b="1" u="sng" dirty="0"/>
              <a:t>Freon containing devices/materials (refrigerators, air conditioners, dehumidifiers) </a:t>
            </a:r>
          </a:p>
          <a:p>
            <a:r>
              <a:rPr lang="en-US" sz="1200" b="1" u="sng" dirty="0"/>
              <a:t>Gas powered equipment </a:t>
            </a:r>
          </a:p>
          <a:p>
            <a:r>
              <a:rPr lang="en-US" sz="1200" b="1" u="sng" dirty="0"/>
              <a:t>Household hazardous waste </a:t>
            </a:r>
          </a:p>
          <a:p>
            <a:r>
              <a:rPr lang="en-US" sz="1200" b="1" u="sng" dirty="0"/>
              <a:t>Large appliances (stoves, washers, dryers, dishwashers) Liquids PCB ballasts Propane tanks Radioactive materials </a:t>
            </a:r>
          </a:p>
          <a:p>
            <a:r>
              <a:rPr lang="en-US" sz="1200" b="1" u="sng" dirty="0"/>
              <a:t>Small appliances (toasters, vacuum cleaners, coffee makers, irons, hair dryers) </a:t>
            </a:r>
          </a:p>
          <a:p>
            <a:r>
              <a:rPr lang="en-US" sz="1200" b="1" u="sng" dirty="0"/>
              <a:t>Smoke detectors Wet cell batteries Media: CD’s, VHS Tapes, DVD’s, Cassettes </a:t>
            </a:r>
            <a:endParaRPr lang="en-US" sz="1200" b="1" u="sng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62866" y="7409556"/>
            <a:ext cx="6214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u="sng" dirty="0" smtClean="0"/>
          </a:p>
          <a:p>
            <a:pPr algn="ctr"/>
            <a:r>
              <a:rPr lang="en-US" sz="2000" b="1" u="sng" dirty="0" smtClean="0"/>
              <a:t>FOR </a:t>
            </a:r>
            <a:r>
              <a:rPr lang="en-US" sz="2000" b="1" u="sng" dirty="0" smtClean="0"/>
              <a:t>YOUR SECURITY</a:t>
            </a:r>
          </a:p>
          <a:p>
            <a:pPr algn="ctr"/>
            <a:r>
              <a:rPr lang="en-US" sz="1200" b="1" dirty="0" smtClean="0"/>
              <a:t>EWASTE+ </a:t>
            </a:r>
            <a:r>
              <a:rPr lang="en-US" sz="1200" b="1" dirty="0"/>
              <a:t>is a Certified Electronics Recycler™ and will </a:t>
            </a:r>
            <a:r>
              <a:rPr lang="en-US" sz="1200" b="1" dirty="0" smtClean="0"/>
              <a:t>sanitize</a:t>
            </a:r>
            <a:r>
              <a:rPr lang="en-US" sz="1200" b="1" dirty="0"/>
              <a:t>, purge, or destroy data on all hard drives and data </a:t>
            </a:r>
            <a:r>
              <a:rPr lang="en-US" sz="1200" b="1" dirty="0" smtClean="0"/>
              <a:t>storage </a:t>
            </a:r>
            <a:r>
              <a:rPr lang="en-US" sz="1200" b="1" dirty="0"/>
              <a:t>devices, meeting or exceeding NIST 800-88 </a:t>
            </a:r>
            <a:r>
              <a:rPr lang="en-US" sz="1200" b="1" dirty="0" smtClean="0"/>
              <a:t>guidelines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26" y="8486774"/>
            <a:ext cx="1143000" cy="28152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67487" y="8694162"/>
            <a:ext cx="1383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www.ewaste.com</a:t>
            </a: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57" t="-146222" r="15657" b="221275"/>
          <a:stretch/>
        </p:blipFill>
        <p:spPr>
          <a:xfrm>
            <a:off x="1846139" y="3981691"/>
            <a:ext cx="2274757" cy="5781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23"/>
          <a:stretch/>
        </p:blipFill>
        <p:spPr>
          <a:xfrm>
            <a:off x="648843" y="8486774"/>
            <a:ext cx="2536165" cy="281521"/>
          </a:xfrm>
          <a:prstGeom prst="rect">
            <a:avLst/>
          </a:prstGeom>
        </p:spPr>
      </p:pic>
      <p:pic>
        <p:nvPicPr>
          <p:cNvPr id="18" name="Picture 17" descr="C:\Users\townclerk\Desktop\Town logo use this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66" y="840450"/>
            <a:ext cx="932547" cy="698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6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</TotalTime>
  <Words>275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POWELL, KIMBERLY M GS-11 USAFR AFRC 914 MSG/CEV</dc:creator>
  <cp:lastModifiedBy>Tammy Flaherty</cp:lastModifiedBy>
  <cp:revision>40</cp:revision>
  <cp:lastPrinted>2021-04-26T16:40:09Z</cp:lastPrinted>
  <dcterms:created xsi:type="dcterms:W3CDTF">2016-08-04T12:57:04Z</dcterms:created>
  <dcterms:modified xsi:type="dcterms:W3CDTF">2023-08-22T17:32:55Z</dcterms:modified>
</cp:coreProperties>
</file>